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14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256E4-E6C7-43D8-958F-C1350562E270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FE26-027D-40F8-806B-F7095B476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FE26-027D-40F8-806B-F7095B476455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3DAC-6B6E-439B-8B39-F50B42066881}" type="datetimeFigureOut">
              <a:rPr lang="es-ES" smtClean="0"/>
              <a:pPr/>
              <a:t>24/08/2017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7254-2D24-4A9D-B388-A171EC2C8A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Subtítulo"/>
          <p:cNvSpPr txBox="1">
            <a:spLocks/>
          </p:cNvSpPr>
          <p:nvPr/>
        </p:nvSpPr>
        <p:spPr>
          <a:xfrm>
            <a:off x="0" y="2500306"/>
            <a:ext cx="9144000" cy="714380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900" b="0" i="0" u="none" strike="noStrike" kern="1200" cap="none" spc="-1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900" b="0" i="0" u="none" strike="noStrike" kern="1200" cap="none" spc="-1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0" y="714356"/>
            <a:ext cx="9144000" cy="1785950"/>
          </a:xfrm>
          <a:prstGeom prst="rect">
            <a:avLst/>
          </a:prstGeom>
          <a:solidFill>
            <a:srgbClr val="035D14"/>
          </a:solidFill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900" b="0" i="0" u="none" strike="noStrike" kern="1200" cap="none" spc="-1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4786322"/>
            <a:ext cx="2357454" cy="895344"/>
          </a:xfrm>
        </p:spPr>
        <p:txBody>
          <a:bodyPr>
            <a:normAutofit/>
          </a:bodyPr>
          <a:lstStyle/>
          <a:p>
            <a:endParaRPr lang="es-ES" sz="1400" spc="-1" dirty="0" smtClean="0">
              <a:solidFill>
                <a:srgbClr val="0070C0"/>
              </a:solidFill>
            </a:endParaRPr>
          </a:p>
          <a:p>
            <a:endParaRPr lang="es-ES" sz="1400" spc="-1" dirty="0" smtClean="0">
              <a:solidFill>
                <a:srgbClr val="0070C0"/>
              </a:solidFill>
            </a:endParaRPr>
          </a:p>
          <a:p>
            <a:endParaRPr lang="es-ES" sz="2900" spc="-1" dirty="0" smtClean="0"/>
          </a:p>
          <a:p>
            <a:endParaRPr lang="es-ES" sz="2200" dirty="0"/>
          </a:p>
        </p:txBody>
      </p:sp>
      <p:pic>
        <p:nvPicPr>
          <p:cNvPr id="4" name="3 Imagen" descr="logo-esmimet-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000108"/>
            <a:ext cx="2762407" cy="1422281"/>
          </a:xfrm>
          <a:prstGeom prst="rect">
            <a:avLst/>
          </a:prstGeom>
        </p:spPr>
      </p:pic>
      <p:pic>
        <p:nvPicPr>
          <p:cNvPr id="5" name="Picture 6"/>
          <p:cNvPicPr/>
          <p:nvPr/>
        </p:nvPicPr>
        <p:blipFill>
          <a:blip r:embed="rId4"/>
          <a:stretch/>
        </p:blipFill>
        <p:spPr>
          <a:xfrm>
            <a:off x="5357818" y="1142984"/>
            <a:ext cx="3132000" cy="106488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0" y="4786322"/>
            <a:ext cx="4643470" cy="114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400" spc="-1" dirty="0" smtClean="0">
                <a:latin typeface="Arial" pitchFamily="34" charset="0"/>
                <a:cs typeface="Arial" pitchFamily="34" charset="0"/>
              </a:rPr>
              <a:t>Información de contacto:</a:t>
            </a:r>
          </a:p>
          <a:p>
            <a:pPr>
              <a:lnSpc>
                <a:spcPct val="100000"/>
              </a:lnSpc>
            </a:pPr>
            <a:r>
              <a:rPr lang="es-ES" sz="1400" b="0" strike="noStrike" spc="-1" dirty="0" smtClean="0">
                <a:latin typeface="Arial" pitchFamily="34" charset="0"/>
                <a:cs typeface="Arial" pitchFamily="34" charset="0"/>
              </a:rPr>
              <a:t>POCTEP-ESMIMET</a:t>
            </a:r>
          </a:p>
          <a:p>
            <a:pPr>
              <a:lnSpc>
                <a:spcPct val="100000"/>
              </a:lnSpc>
            </a:pPr>
            <a:r>
              <a:rPr lang="es-ES" sz="1400" spc="-1" dirty="0" smtClean="0">
                <a:latin typeface="Arial" pitchFamily="34" charset="0"/>
                <a:cs typeface="Arial" pitchFamily="34" charset="0"/>
              </a:rPr>
              <a:t>Coordinador  Pedro Acebes (CARTIF)</a:t>
            </a:r>
          </a:p>
          <a:p>
            <a:pPr>
              <a:lnSpc>
                <a:spcPct val="100000"/>
              </a:lnSpc>
            </a:pPr>
            <a:r>
              <a:rPr lang="es-ES" sz="1400" spc="-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pedace@cartif.es</a:t>
            </a:r>
            <a:r>
              <a:rPr lang="es-ES" sz="1400" b="0" strike="noStrike" spc="-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1400" b="0" strike="noStrike" spc="-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1400" b="0" strike="noStrike" spc="-1" dirty="0">
                <a:solidFill>
                  <a:srgbClr val="008000"/>
                </a:solidFill>
                <a:latin typeface="Georgia"/>
              </a:rPr>
              <a:t>	</a:t>
            </a:r>
            <a:r>
              <a:rPr lang="es-ES" sz="1400" b="0" strike="noStrike" spc="-1" dirty="0" smtClean="0">
                <a:solidFill>
                  <a:srgbClr val="008000"/>
                </a:solidFill>
                <a:latin typeface="Georgia"/>
              </a:rPr>
              <a:t> </a:t>
            </a:r>
            <a:endParaRPr lang="es-ES" sz="1400" b="0" strike="noStrike" spc="-1" dirty="0">
              <a:latin typeface="Arial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0" y="-178595"/>
            <a:ext cx="2214546" cy="35719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s-ES" sz="1400" spc="-1" dirty="0" smtClean="0">
              <a:solidFill>
                <a:srgbClr val="0070C0"/>
              </a:solidFill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s-ES" sz="1400" spc="-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" sz="4400" b="0" i="0" strike="noStrike" kern="120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AÑADIR </a:t>
            </a:r>
            <a:r>
              <a:rPr kumimoji="0" lang="es-ES" sz="4400" b="0" i="0" strike="noStrike" kern="1200" cap="none" spc="-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TEXTO-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" sz="4400" b="0" i="0" strike="noStrike" kern="1200" cap="none" spc="-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TÍTULO </a:t>
            </a:r>
            <a:endParaRPr kumimoji="0" lang="es-ES" sz="4400" b="0" i="0" strike="noStrike" kern="1200" cap="none" spc="-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6572264" y="-214338"/>
            <a:ext cx="2357454" cy="857256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s-ES" sz="3400" spc="-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s-ES" sz="2300" spc="-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Arial" pitchFamily="34" charset="0"/>
              </a:rPr>
              <a:t>Ver este e-mail 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s-ES" sz="2300" spc="-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Arial" pitchFamily="34" charset="0"/>
              </a:rPr>
              <a:t>en  tu navegador</a:t>
            </a:r>
            <a:endParaRPr kumimoji="0" lang="es-ES" sz="2300" b="0" i="0" u="none" strike="noStrike" kern="1200" cap="none" spc="-1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0" y="3000372"/>
            <a:ext cx="2714612" cy="135732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" sz="2900" b="0" i="0" u="none" strike="noStrike" kern="1200" cap="none" spc="-1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7200" b="0" i="0" u="none" strike="noStrike" kern="1200" cap="none" spc="-1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TÍTULO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s-ES" sz="7200" spc="-1" baseline="0" dirty="0" smtClean="0">
                <a:latin typeface="Arial Black" pitchFamily="34" charset="0"/>
                <a:cs typeface="Arial" pitchFamily="34" charset="0"/>
              </a:rPr>
              <a:t>SUBTÍTULO</a:t>
            </a:r>
          </a:p>
          <a:p>
            <a:pPr marL="64008" algn="ctr">
              <a:spcBef>
                <a:spcPts val="300"/>
              </a:spcBef>
              <a:buClr>
                <a:schemeClr val="accent3"/>
              </a:buClr>
              <a:defRPr/>
            </a:pPr>
            <a:r>
              <a:rPr kumimoji="0" lang="es-ES" sz="7200" b="0" i="0" u="none" strike="noStrike" kern="1200" cap="none" spc="-1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AÑADIR TEXTO</a:t>
            </a:r>
            <a:endParaRPr kumimoji="0" lang="es-ES" sz="7200" b="0" i="0" u="none" strike="noStrike" kern="1200" cap="none" spc="-1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857224" y="2643182"/>
            <a:ext cx="2214546" cy="35719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" sz="4400" b="0" i="0" strike="noStrike" kern="1200" cap="none" spc="-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endParaRPr kumimoji="0" lang="es-ES" sz="4400" b="0" i="0" strike="noStrike" kern="1200" cap="none" spc="-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900" b="0" i="0" u="none" strike="noStrike" kern="1200" cap="none" spc="-1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214810" y="4500570"/>
            <a:ext cx="857256" cy="35719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Link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 descr="Resultado de imagen de linkedi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Resultado de imagen de linkedi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643182"/>
            <a:ext cx="428621" cy="42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571744"/>
            <a:ext cx="539145" cy="55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152400" y="-26195"/>
            <a:ext cx="2214546" cy="35719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857224" y="5857892"/>
            <a:ext cx="2214546" cy="35719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400" b="0" i="0" u="none" strike="noStrike" kern="1200" cap="none" spc="-1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" sz="4400" b="0" i="0" strike="noStrike" kern="120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AÑADIR </a:t>
            </a:r>
            <a:r>
              <a:rPr kumimoji="0" lang="es-ES" sz="4400" b="0" i="0" strike="noStrike" kern="1200" cap="none" spc="-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TEXTO-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" sz="4400" b="0" i="0" strike="noStrike" kern="1200" cap="none" spc="-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TÍTULO </a:t>
            </a:r>
            <a:endParaRPr kumimoji="0" lang="es-ES" sz="4400" b="0" i="0" strike="noStrike" kern="1200" cap="none" spc="-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36</Words>
  <Application>Microsoft Office PowerPoint</Application>
  <PresentationFormat>Presentación en pantalla (4:3)</PresentationFormat>
  <Paragraphs>51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yoaper@cartif.es</dc:creator>
  <cp:lastModifiedBy>yoaper@cartif.es</cp:lastModifiedBy>
  <cp:revision>9</cp:revision>
  <dcterms:created xsi:type="dcterms:W3CDTF">2017-08-23T10:39:20Z</dcterms:created>
  <dcterms:modified xsi:type="dcterms:W3CDTF">2017-08-24T07:33:55Z</dcterms:modified>
</cp:coreProperties>
</file>